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70" r:id="rId4"/>
    <p:sldId id="257" r:id="rId5"/>
    <p:sldId id="275" r:id="rId6"/>
    <p:sldId id="276" r:id="rId7"/>
    <p:sldId id="260" r:id="rId8"/>
    <p:sldId id="278" r:id="rId9"/>
    <p:sldId id="279" r:id="rId10"/>
    <p:sldId id="280" r:id="rId11"/>
    <p:sldId id="283" r:id="rId12"/>
    <p:sldId id="281" r:id="rId13"/>
    <p:sldId id="282" r:id="rId14"/>
    <p:sldId id="284" r:id="rId15"/>
    <p:sldId id="285" r:id="rId16"/>
    <p:sldId id="286" r:id="rId17"/>
    <p:sldId id="289" r:id="rId18"/>
    <p:sldId id="273" r:id="rId19"/>
    <p:sldId id="290" r:id="rId20"/>
    <p:sldId id="291" r:id="rId21"/>
    <p:sldId id="258" r:id="rId22"/>
    <p:sldId id="277" r:id="rId23"/>
    <p:sldId id="259" r:id="rId24"/>
    <p:sldId id="274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7366"/>
  </p:normalViewPr>
  <p:slideViewPr>
    <p:cSldViewPr snapToGrid="0" snapToObjects="1">
      <p:cViewPr>
        <p:scale>
          <a:sx n="50" d="100"/>
          <a:sy n="50" d="100"/>
        </p:scale>
        <p:origin x="2856" y="18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5E0532-8A0B-2C44-88A5-BECB8BD6C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20DD9A-DFC0-2C4B-81B7-EA3B6084DE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4366" y="1371956"/>
            <a:ext cx="3383268" cy="3241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11301A-F56D-8F41-A226-5410DBDACA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04367" y="5381285"/>
            <a:ext cx="1595217" cy="1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5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FF49B8-409A-5B4C-86C1-2832084BA2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D389C-F0C2-634A-9779-F0095E169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8671" y="2774462"/>
            <a:ext cx="7629832" cy="130907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Naslov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podpoglavlja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CD0C77-616F-0D4C-ACDE-641AB18171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265" y="465521"/>
            <a:ext cx="1368243" cy="1310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9401DB-39C4-E544-BBCF-2DC81B5FE4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510" y="6361491"/>
            <a:ext cx="951752" cy="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FF49B8-409A-5B4C-86C1-2832084BA2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D389C-F0C2-634A-9779-F0095E169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8671" y="3110523"/>
            <a:ext cx="7629832" cy="6369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Naslov</a:t>
            </a:r>
            <a:r>
              <a:rPr lang="hr-HR" dirty="0" smtClean="0"/>
              <a:t> </a:t>
            </a:r>
            <a:r>
              <a:rPr lang="en-US" dirty="0" err="1" smtClean="0"/>
              <a:t>podpoglavlja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CD0C77-616F-0D4C-ACDE-641AB18171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265" y="465521"/>
            <a:ext cx="1368243" cy="1310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9401DB-39C4-E544-BBCF-2DC81B5FE4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510" y="6361491"/>
            <a:ext cx="951752" cy="9733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91476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5" y="469373"/>
            <a:ext cx="1346409" cy="128763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04800" y="6286005"/>
            <a:ext cx="12976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dirty="0" smtClean="0">
                <a:solidFill>
                  <a:srgbClr val="102F71"/>
                </a:solidFill>
                <a:latin typeface="Volte Rounded" panose="00000500000000000000" pitchFamily="50" charset="0"/>
              </a:rPr>
              <a:t>www.inf.uniri.hr</a:t>
            </a:r>
            <a:endParaRPr lang="hr-HR" sz="1050" dirty="0">
              <a:solidFill>
                <a:srgbClr val="102F71"/>
              </a:solidFill>
              <a:latin typeface="Volte Rounde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6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2F9FF8-456D-3244-92DC-F2D2621F7A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91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773EDEA-9085-C74C-9B1C-06ADB859166B}"/>
              </a:ext>
            </a:extLst>
          </p:cNvPr>
          <p:cNvSpPr/>
          <p:nvPr userDrawn="1"/>
        </p:nvSpPr>
        <p:spPr>
          <a:xfrm>
            <a:off x="1912779" y="2691"/>
            <a:ext cx="102792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803DE-56E0-FD43-9108-34CD089BC8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18727" y="2595486"/>
            <a:ext cx="2010590" cy="130792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49BDF"/>
              </a:buClr>
              <a:buNone/>
              <a:defRPr sz="1800">
                <a:solidFill>
                  <a:srgbClr val="102F71"/>
                </a:solidFill>
              </a:defRPr>
            </a:lvl1pPr>
            <a:lvl2pPr>
              <a:buClr>
                <a:srgbClr val="049BDF"/>
              </a:buClr>
              <a:defRPr sz="2300">
                <a:solidFill>
                  <a:srgbClr val="102F71"/>
                </a:solidFill>
              </a:defRPr>
            </a:lvl2pPr>
            <a:lvl3pPr>
              <a:buClr>
                <a:srgbClr val="049BDF"/>
              </a:buClr>
              <a:defRPr sz="2100">
                <a:solidFill>
                  <a:srgbClr val="102F71"/>
                </a:solidFill>
              </a:defRPr>
            </a:lvl3pPr>
            <a:lvl4pPr>
              <a:buClr>
                <a:srgbClr val="049BDF"/>
              </a:buClr>
              <a:defRPr>
                <a:solidFill>
                  <a:srgbClr val="102F71"/>
                </a:solidFill>
              </a:defRPr>
            </a:lvl4pPr>
            <a:lvl5pPr>
              <a:buClr>
                <a:srgbClr val="049BDF"/>
              </a:buClr>
              <a:defRPr sz="1600">
                <a:solidFill>
                  <a:srgbClr val="102F71"/>
                </a:solidFill>
              </a:defRPr>
            </a:lvl5pPr>
          </a:lstStyle>
          <a:p>
            <a:pPr lvl="0"/>
            <a:r>
              <a:rPr lang="en-US" dirty="0"/>
              <a:t>Lorem ipsum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F762A1-B0AA-1F4D-AAFD-5E21BFCE5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265" y="465521"/>
            <a:ext cx="1368243" cy="13109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4688A3-CD9D-A341-A0FB-BCB5F09114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510" y="6361491"/>
            <a:ext cx="951752" cy="97338"/>
          </a:xfrm>
          <a:prstGeom prst="rect">
            <a:avLst/>
          </a:prstGeom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FB3E8F45-A578-4B4A-9D46-68E159F84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1231" y="941186"/>
            <a:ext cx="2378160" cy="815817"/>
          </a:xfrm>
        </p:spPr>
        <p:txBody>
          <a:bodyPr/>
          <a:lstStyle/>
          <a:p>
            <a:r>
              <a:rPr lang="en-US" dirty="0" err="1"/>
              <a:t>Tekst</a:t>
            </a:r>
            <a:endParaRPr lang="sr-Latn-R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A3F731-7A8F-454F-AEB2-BF0FAE3A5E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14193" y="4149794"/>
            <a:ext cx="10277807" cy="2708206"/>
          </a:xfrm>
          <a:prstGeom prst="rect">
            <a:avLst/>
          </a:prstGeom>
        </p:spPr>
        <p:txBody>
          <a:bodyPr/>
          <a:lstStyle/>
          <a:p>
            <a:endParaRPr lang="sr-Latn-RS" dirty="0"/>
          </a:p>
        </p:txBody>
      </p:sp>
      <p:sp>
        <p:nvSpPr>
          <p:cNvPr id="19" name="Title 23">
            <a:extLst>
              <a:ext uri="{FF2B5EF4-FFF2-40B4-BE49-F238E27FC236}">
                <a16:creationId xmlns:a16="http://schemas.microsoft.com/office/drawing/2014/main" id="{0B00A7A7-D80B-144B-B204-8F8A0B99ABAF}"/>
              </a:ext>
            </a:extLst>
          </p:cNvPr>
          <p:cNvSpPr txBox="1">
            <a:spLocks/>
          </p:cNvSpPr>
          <p:nvPr userDrawn="1"/>
        </p:nvSpPr>
        <p:spPr>
          <a:xfrm>
            <a:off x="2701231" y="1953909"/>
            <a:ext cx="1860937" cy="553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02F7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500" dirty="0" err="1"/>
              <a:t>Tekst</a:t>
            </a:r>
            <a:endParaRPr lang="sr-Latn-RS" sz="2500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90A9C67-F1F6-C844-B5A0-7309C320348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700949" y="2595486"/>
            <a:ext cx="2010590" cy="130792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49BDF"/>
              </a:buClr>
              <a:buNone/>
              <a:defRPr sz="1800">
                <a:solidFill>
                  <a:srgbClr val="102F71"/>
                </a:solidFill>
              </a:defRPr>
            </a:lvl1pPr>
            <a:lvl2pPr>
              <a:buClr>
                <a:srgbClr val="049BDF"/>
              </a:buClr>
              <a:defRPr sz="2300">
                <a:solidFill>
                  <a:srgbClr val="102F71"/>
                </a:solidFill>
              </a:defRPr>
            </a:lvl2pPr>
            <a:lvl3pPr>
              <a:buClr>
                <a:srgbClr val="049BDF"/>
              </a:buClr>
              <a:defRPr sz="2100">
                <a:solidFill>
                  <a:srgbClr val="102F71"/>
                </a:solidFill>
              </a:defRPr>
            </a:lvl3pPr>
            <a:lvl4pPr>
              <a:buClr>
                <a:srgbClr val="049BDF"/>
              </a:buClr>
              <a:defRPr>
                <a:solidFill>
                  <a:srgbClr val="102F71"/>
                </a:solidFill>
              </a:defRPr>
            </a:lvl4pPr>
            <a:lvl5pPr>
              <a:buClr>
                <a:srgbClr val="049BDF"/>
              </a:buClr>
              <a:defRPr sz="1600">
                <a:solidFill>
                  <a:srgbClr val="102F71"/>
                </a:solidFill>
              </a:defRPr>
            </a:lvl5pPr>
          </a:lstStyle>
          <a:p>
            <a:pPr lvl="0"/>
            <a:r>
              <a:rPr lang="en-US" dirty="0"/>
              <a:t>Lorem ipsum  </a:t>
            </a:r>
          </a:p>
        </p:txBody>
      </p:sp>
      <p:sp>
        <p:nvSpPr>
          <p:cNvPr id="30" name="Title 23">
            <a:extLst>
              <a:ext uri="{FF2B5EF4-FFF2-40B4-BE49-F238E27FC236}">
                <a16:creationId xmlns:a16="http://schemas.microsoft.com/office/drawing/2014/main" id="{5A1EACCA-9363-0148-9AAD-388261131C8D}"/>
              </a:ext>
            </a:extLst>
          </p:cNvPr>
          <p:cNvSpPr txBox="1">
            <a:spLocks/>
          </p:cNvSpPr>
          <p:nvPr userDrawn="1"/>
        </p:nvSpPr>
        <p:spPr>
          <a:xfrm>
            <a:off x="9683453" y="1953909"/>
            <a:ext cx="1860937" cy="553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02F7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500" dirty="0" err="1"/>
              <a:t>Tekst</a:t>
            </a:r>
            <a:endParaRPr lang="sr-Latn-RS" sz="2500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A83202E-C2C2-7E4F-A390-C260AC59257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047887" y="2595486"/>
            <a:ext cx="2010590" cy="130792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49BDF"/>
              </a:buClr>
              <a:buNone/>
              <a:defRPr sz="1800">
                <a:solidFill>
                  <a:srgbClr val="102F71"/>
                </a:solidFill>
              </a:defRPr>
            </a:lvl1pPr>
            <a:lvl2pPr>
              <a:buClr>
                <a:srgbClr val="049BDF"/>
              </a:buClr>
              <a:defRPr sz="2300">
                <a:solidFill>
                  <a:srgbClr val="102F71"/>
                </a:solidFill>
              </a:defRPr>
            </a:lvl2pPr>
            <a:lvl3pPr>
              <a:buClr>
                <a:srgbClr val="049BDF"/>
              </a:buClr>
              <a:defRPr sz="2100">
                <a:solidFill>
                  <a:srgbClr val="102F71"/>
                </a:solidFill>
              </a:defRPr>
            </a:lvl3pPr>
            <a:lvl4pPr>
              <a:buClr>
                <a:srgbClr val="049BDF"/>
              </a:buClr>
              <a:defRPr>
                <a:solidFill>
                  <a:srgbClr val="102F71"/>
                </a:solidFill>
              </a:defRPr>
            </a:lvl4pPr>
            <a:lvl5pPr>
              <a:buClr>
                <a:srgbClr val="049BDF"/>
              </a:buClr>
              <a:defRPr sz="1600">
                <a:solidFill>
                  <a:srgbClr val="102F71"/>
                </a:solidFill>
              </a:defRPr>
            </a:lvl5pPr>
          </a:lstStyle>
          <a:p>
            <a:pPr lvl="0"/>
            <a:r>
              <a:rPr lang="en-US" dirty="0"/>
              <a:t>Lorem ipsum  </a:t>
            </a:r>
          </a:p>
        </p:txBody>
      </p:sp>
      <p:sp>
        <p:nvSpPr>
          <p:cNvPr id="32" name="Title 23">
            <a:extLst>
              <a:ext uri="{FF2B5EF4-FFF2-40B4-BE49-F238E27FC236}">
                <a16:creationId xmlns:a16="http://schemas.microsoft.com/office/drawing/2014/main" id="{DAAB44D9-479A-5C47-85FC-216DA48FA01C}"/>
              </a:ext>
            </a:extLst>
          </p:cNvPr>
          <p:cNvSpPr txBox="1">
            <a:spLocks/>
          </p:cNvSpPr>
          <p:nvPr userDrawn="1"/>
        </p:nvSpPr>
        <p:spPr>
          <a:xfrm>
            <a:off x="5030391" y="1953909"/>
            <a:ext cx="1860937" cy="553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02F7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500" dirty="0" err="1"/>
              <a:t>Tekst</a:t>
            </a:r>
            <a:endParaRPr lang="sr-Latn-RS" sz="250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3EA65F5-EEDA-8245-85D9-3C56E31AF53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59552" y="2595486"/>
            <a:ext cx="2010590" cy="130792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49BDF"/>
              </a:buClr>
              <a:buNone/>
              <a:defRPr sz="1800">
                <a:solidFill>
                  <a:srgbClr val="102F71"/>
                </a:solidFill>
              </a:defRPr>
            </a:lvl1pPr>
            <a:lvl2pPr>
              <a:buClr>
                <a:srgbClr val="049BDF"/>
              </a:buClr>
              <a:defRPr sz="2300">
                <a:solidFill>
                  <a:srgbClr val="102F71"/>
                </a:solidFill>
              </a:defRPr>
            </a:lvl2pPr>
            <a:lvl3pPr>
              <a:buClr>
                <a:srgbClr val="049BDF"/>
              </a:buClr>
              <a:defRPr sz="2100">
                <a:solidFill>
                  <a:srgbClr val="102F71"/>
                </a:solidFill>
              </a:defRPr>
            </a:lvl3pPr>
            <a:lvl4pPr>
              <a:buClr>
                <a:srgbClr val="049BDF"/>
              </a:buClr>
              <a:defRPr>
                <a:solidFill>
                  <a:srgbClr val="102F71"/>
                </a:solidFill>
              </a:defRPr>
            </a:lvl4pPr>
            <a:lvl5pPr>
              <a:buClr>
                <a:srgbClr val="049BDF"/>
              </a:buClr>
              <a:defRPr sz="1600">
                <a:solidFill>
                  <a:srgbClr val="102F71"/>
                </a:solidFill>
              </a:defRPr>
            </a:lvl5pPr>
          </a:lstStyle>
          <a:p>
            <a:pPr lvl="0"/>
            <a:r>
              <a:rPr lang="en-US" dirty="0"/>
              <a:t>Lorem ipsum  </a:t>
            </a:r>
          </a:p>
        </p:txBody>
      </p:sp>
      <p:sp>
        <p:nvSpPr>
          <p:cNvPr id="34" name="Title 23">
            <a:extLst>
              <a:ext uri="{FF2B5EF4-FFF2-40B4-BE49-F238E27FC236}">
                <a16:creationId xmlns:a16="http://schemas.microsoft.com/office/drawing/2014/main" id="{3BA06F19-ED63-4D42-B025-52E863EAF114}"/>
              </a:ext>
            </a:extLst>
          </p:cNvPr>
          <p:cNvSpPr txBox="1">
            <a:spLocks/>
          </p:cNvSpPr>
          <p:nvPr userDrawn="1"/>
        </p:nvSpPr>
        <p:spPr>
          <a:xfrm>
            <a:off x="7342056" y="1953909"/>
            <a:ext cx="1860937" cy="553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02F7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500" dirty="0" err="1"/>
              <a:t>Tekst</a:t>
            </a:r>
            <a:endParaRPr lang="sr-Latn-RS" sz="2500" dirty="0"/>
          </a:p>
        </p:txBody>
      </p:sp>
    </p:spTree>
    <p:extLst>
      <p:ext uri="{BB962C8B-B14F-4D97-AF65-F5344CB8AC3E}">
        <p14:creationId xmlns:p14="http://schemas.microsoft.com/office/powerpoint/2010/main" val="179016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24B417-DFFD-3D42-96AC-B937D6FCD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0B3241-6687-794D-803D-840B0F5BA1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1959" y="2097394"/>
            <a:ext cx="2787167" cy="267054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D869896-2BD3-3B43-B876-0A802ADCC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4758" y="3044069"/>
            <a:ext cx="8638713" cy="815817"/>
          </a:xfrm>
        </p:spPr>
        <p:txBody>
          <a:bodyPr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7780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FF49B8-409A-5B4C-86C1-2832084BA2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D389C-F0C2-634A-9779-F0095E169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41522" y="1122363"/>
            <a:ext cx="7826477" cy="2387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naslova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78FCA-D915-644D-B6DE-ABD5F9D29B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41522" y="3602038"/>
            <a:ext cx="782647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podnaslova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CD0C77-616F-0D4C-ACDE-641AB18171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265" y="465521"/>
            <a:ext cx="1368243" cy="1310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9401DB-39C4-E544-BBCF-2DC81B5FE4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510" y="6361491"/>
            <a:ext cx="951752" cy="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9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2F9FF8-456D-3244-92DC-F2D2621F7A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91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773EDEA-9085-C74C-9B1C-06ADB859166B}"/>
              </a:ext>
            </a:extLst>
          </p:cNvPr>
          <p:cNvSpPr/>
          <p:nvPr userDrawn="1"/>
        </p:nvSpPr>
        <p:spPr>
          <a:xfrm>
            <a:off x="1912779" y="2691"/>
            <a:ext cx="102792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803DE-56E0-FD43-9108-34CD089BC8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79260" y="2395481"/>
            <a:ext cx="5406496" cy="3149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49BDF"/>
              </a:buClr>
              <a:buNone/>
              <a:defRPr sz="2500">
                <a:solidFill>
                  <a:srgbClr val="102F71"/>
                </a:solidFill>
              </a:defRPr>
            </a:lvl1pPr>
            <a:lvl2pPr>
              <a:buClr>
                <a:srgbClr val="049BDF"/>
              </a:buClr>
              <a:defRPr sz="2300">
                <a:solidFill>
                  <a:srgbClr val="102F71"/>
                </a:solidFill>
              </a:defRPr>
            </a:lvl2pPr>
            <a:lvl3pPr>
              <a:buClr>
                <a:srgbClr val="049BDF"/>
              </a:buClr>
              <a:defRPr sz="2100">
                <a:solidFill>
                  <a:srgbClr val="102F71"/>
                </a:solidFill>
              </a:defRPr>
            </a:lvl3pPr>
            <a:lvl4pPr>
              <a:buClr>
                <a:srgbClr val="049BDF"/>
              </a:buClr>
              <a:defRPr>
                <a:solidFill>
                  <a:srgbClr val="102F71"/>
                </a:solidFill>
              </a:defRPr>
            </a:lvl4pPr>
            <a:lvl5pPr>
              <a:buClr>
                <a:srgbClr val="049BDF"/>
              </a:buClr>
              <a:defRPr sz="1600">
                <a:solidFill>
                  <a:srgbClr val="102F71"/>
                </a:solidFill>
              </a:defRPr>
            </a:lvl5pPr>
          </a:lstStyle>
          <a:p>
            <a:pPr lvl="0"/>
            <a:r>
              <a:rPr lang="en-US" dirty="0"/>
              <a:t>Lorem ipsum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F762A1-B0AA-1F4D-AAFD-5E21BFCE5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265" y="465521"/>
            <a:ext cx="1368243" cy="13109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4688A3-CD9D-A341-A0FB-BCB5F09114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510" y="6361491"/>
            <a:ext cx="951752" cy="97338"/>
          </a:xfrm>
          <a:prstGeom prst="rect">
            <a:avLst/>
          </a:prstGeom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FB3E8F45-A578-4B4A-9D46-68E159F84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9259" y="1360329"/>
            <a:ext cx="2378160" cy="815817"/>
          </a:xfrm>
        </p:spPr>
        <p:txBody>
          <a:bodyPr/>
          <a:lstStyle/>
          <a:p>
            <a:r>
              <a:rPr lang="en-US" dirty="0" err="1"/>
              <a:t>Tekst</a:t>
            </a:r>
            <a:endParaRPr lang="sr-Latn-R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FABD2C5-D4BA-724E-8D77-74F6632D9E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12776" y="0"/>
            <a:ext cx="3286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6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2F9FF8-456D-3244-92DC-F2D2621F7A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91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773EDEA-9085-C74C-9B1C-06ADB859166B}"/>
              </a:ext>
            </a:extLst>
          </p:cNvPr>
          <p:cNvSpPr/>
          <p:nvPr userDrawn="1"/>
        </p:nvSpPr>
        <p:spPr>
          <a:xfrm>
            <a:off x="1912779" y="2691"/>
            <a:ext cx="102792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803DE-56E0-FD43-9108-34CD089BC8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79260" y="2395481"/>
            <a:ext cx="5406496" cy="3149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49BDF"/>
              </a:buClr>
              <a:buNone/>
              <a:defRPr sz="2500">
                <a:solidFill>
                  <a:srgbClr val="102F71"/>
                </a:solidFill>
              </a:defRPr>
            </a:lvl1pPr>
            <a:lvl2pPr>
              <a:buClr>
                <a:srgbClr val="049BDF"/>
              </a:buClr>
              <a:defRPr sz="2300">
                <a:solidFill>
                  <a:srgbClr val="102F71"/>
                </a:solidFill>
              </a:defRPr>
            </a:lvl2pPr>
            <a:lvl3pPr>
              <a:buClr>
                <a:srgbClr val="049BDF"/>
              </a:buClr>
              <a:defRPr sz="2100">
                <a:solidFill>
                  <a:srgbClr val="102F71"/>
                </a:solidFill>
              </a:defRPr>
            </a:lvl3pPr>
            <a:lvl4pPr>
              <a:buClr>
                <a:srgbClr val="049BDF"/>
              </a:buClr>
              <a:defRPr>
                <a:solidFill>
                  <a:srgbClr val="102F71"/>
                </a:solidFill>
              </a:defRPr>
            </a:lvl4pPr>
            <a:lvl5pPr>
              <a:buClr>
                <a:srgbClr val="049BDF"/>
              </a:buClr>
              <a:defRPr sz="1600">
                <a:solidFill>
                  <a:srgbClr val="102F71"/>
                </a:solidFill>
              </a:defRPr>
            </a:lvl5pPr>
          </a:lstStyle>
          <a:p>
            <a:pPr lvl="0"/>
            <a:r>
              <a:rPr lang="en-US" dirty="0"/>
              <a:t>Lorem ipsum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F762A1-B0AA-1F4D-AAFD-5E21BFCE5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265" y="465521"/>
            <a:ext cx="1368243" cy="13109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4688A3-CD9D-A341-A0FB-BCB5F09114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510" y="6361491"/>
            <a:ext cx="951752" cy="97338"/>
          </a:xfrm>
          <a:prstGeom prst="rect">
            <a:avLst/>
          </a:prstGeom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FB3E8F45-A578-4B4A-9D46-68E159F84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9259" y="1360329"/>
            <a:ext cx="2378160" cy="815817"/>
          </a:xfrm>
        </p:spPr>
        <p:txBody>
          <a:bodyPr/>
          <a:lstStyle/>
          <a:p>
            <a:r>
              <a:rPr lang="en-US" dirty="0" err="1"/>
              <a:t>Tekst</a:t>
            </a:r>
            <a:endParaRPr lang="sr-Latn-R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A3F731-7A8F-454F-AEB2-BF0FAE3A5E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14193" y="0"/>
            <a:ext cx="3278187" cy="6858000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8209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1CFD95-8EA3-2647-9F7B-E8579AB5E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91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830C24-7B30-3142-A7C3-7EA0D4B966A5}"/>
              </a:ext>
            </a:extLst>
          </p:cNvPr>
          <p:cNvSpPr/>
          <p:nvPr userDrawn="1"/>
        </p:nvSpPr>
        <p:spPr>
          <a:xfrm>
            <a:off x="239843" y="2691"/>
            <a:ext cx="119521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803DE-56E0-FD43-9108-34CD089BC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666" y="1360329"/>
            <a:ext cx="10737983" cy="4816634"/>
          </a:xfrm>
          <a:prstGeom prst="rect">
            <a:avLst/>
          </a:prstGeom>
        </p:spPr>
        <p:txBody>
          <a:bodyPr/>
          <a:lstStyle>
            <a:lvl1pPr>
              <a:buClr>
                <a:srgbClr val="049BDF"/>
              </a:buClr>
              <a:defRPr sz="2500">
                <a:solidFill>
                  <a:srgbClr val="102F71"/>
                </a:solidFill>
              </a:defRPr>
            </a:lvl1pPr>
            <a:lvl2pPr>
              <a:buClr>
                <a:srgbClr val="049BDF"/>
              </a:buClr>
              <a:defRPr sz="2300">
                <a:solidFill>
                  <a:srgbClr val="102F71"/>
                </a:solidFill>
              </a:defRPr>
            </a:lvl2pPr>
            <a:lvl3pPr>
              <a:buClr>
                <a:srgbClr val="049BDF"/>
              </a:buClr>
              <a:defRPr sz="2100">
                <a:solidFill>
                  <a:srgbClr val="102F71"/>
                </a:solidFill>
              </a:defRPr>
            </a:lvl3pPr>
            <a:lvl4pPr>
              <a:buClr>
                <a:srgbClr val="049BDF"/>
              </a:buClr>
              <a:defRPr>
                <a:solidFill>
                  <a:srgbClr val="102F71"/>
                </a:solidFill>
              </a:defRPr>
            </a:lvl4pPr>
            <a:lvl5pPr>
              <a:buClr>
                <a:srgbClr val="049BDF"/>
              </a:buClr>
              <a:defRPr sz="1600">
                <a:solidFill>
                  <a:srgbClr val="102F7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7A073E-3BC0-0A4A-BC5E-E3F77E2E8D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13" y="521685"/>
            <a:ext cx="1395427" cy="448879"/>
          </a:xfrm>
          <a:prstGeom prst="rect">
            <a:avLst/>
          </a:prstGeom>
        </p:spPr>
      </p:pic>
      <p:sp>
        <p:nvSpPr>
          <p:cNvPr id="14" name="Title 23">
            <a:extLst>
              <a:ext uri="{FF2B5EF4-FFF2-40B4-BE49-F238E27FC236}">
                <a16:creationId xmlns:a16="http://schemas.microsoft.com/office/drawing/2014/main" id="{FB3E8F45-A578-4B4A-9D46-68E159F84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667" y="365125"/>
            <a:ext cx="8638714" cy="762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err="1"/>
              <a:t>Tekst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8484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1CFD95-8EA3-2647-9F7B-E8579AB5E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91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830C24-7B30-3142-A7C3-7EA0D4B966A5}"/>
              </a:ext>
            </a:extLst>
          </p:cNvPr>
          <p:cNvSpPr/>
          <p:nvPr userDrawn="1"/>
        </p:nvSpPr>
        <p:spPr>
          <a:xfrm>
            <a:off x="239843" y="2691"/>
            <a:ext cx="119521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B07225-741D-0E41-8161-38DDC5664E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6245" y="462830"/>
            <a:ext cx="1399446" cy="4488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773EDEA-9085-C74C-9B1C-06ADB859166B}"/>
              </a:ext>
            </a:extLst>
          </p:cNvPr>
          <p:cNvSpPr/>
          <p:nvPr userDrawn="1"/>
        </p:nvSpPr>
        <p:spPr>
          <a:xfrm>
            <a:off x="1912779" y="2691"/>
            <a:ext cx="102792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39667" y="1127127"/>
            <a:ext cx="1073798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DD803DE-56E0-FD43-9108-34CD089BC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666" y="1360329"/>
            <a:ext cx="10737983" cy="4816634"/>
          </a:xfrm>
          <a:prstGeom prst="rect">
            <a:avLst/>
          </a:prstGeom>
        </p:spPr>
        <p:txBody>
          <a:bodyPr/>
          <a:lstStyle>
            <a:lvl1pPr>
              <a:buClr>
                <a:srgbClr val="049BDF"/>
              </a:buClr>
              <a:defRPr sz="2500">
                <a:solidFill>
                  <a:schemeClr val="tx1"/>
                </a:solidFill>
              </a:defRPr>
            </a:lvl1pPr>
            <a:lvl2pPr>
              <a:buClr>
                <a:srgbClr val="049BDF"/>
              </a:buClr>
              <a:defRPr sz="2300">
                <a:solidFill>
                  <a:schemeClr val="tx1"/>
                </a:solidFill>
              </a:defRPr>
            </a:lvl2pPr>
            <a:lvl3pPr>
              <a:buClr>
                <a:srgbClr val="049BDF"/>
              </a:buClr>
              <a:defRPr sz="2100">
                <a:solidFill>
                  <a:schemeClr val="tx1"/>
                </a:solidFill>
              </a:defRPr>
            </a:lvl3pPr>
            <a:lvl4pPr>
              <a:buClr>
                <a:srgbClr val="049BD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49BDF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18" name="Title 23">
            <a:extLst>
              <a:ext uri="{FF2B5EF4-FFF2-40B4-BE49-F238E27FC236}">
                <a16:creationId xmlns:a16="http://schemas.microsoft.com/office/drawing/2014/main" id="{FB3E8F45-A578-4B4A-9D46-68E159F84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667" y="365125"/>
            <a:ext cx="8638714" cy="762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err="1"/>
              <a:t>Tekst</a:t>
            </a:r>
            <a:endParaRPr lang="sr-Latn-R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7A073E-3BC0-0A4A-BC5E-E3F77E2E8D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13" y="521685"/>
            <a:ext cx="1395427" cy="44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1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1CFD95-8EA3-2647-9F7B-E8579AB5E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91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773EDEA-9085-C74C-9B1C-06ADB859166B}"/>
              </a:ext>
            </a:extLst>
          </p:cNvPr>
          <p:cNvSpPr/>
          <p:nvPr userDrawn="1"/>
        </p:nvSpPr>
        <p:spPr>
          <a:xfrm>
            <a:off x="0" y="2691"/>
            <a:ext cx="12192000" cy="6624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E9517D-BC88-3445-9AD0-40A9D071D7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223" y="523661"/>
            <a:ext cx="1395427" cy="4488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0" y="541278"/>
            <a:ext cx="284005" cy="41364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DD803DE-56E0-FD43-9108-34CD089BC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666" y="1360329"/>
            <a:ext cx="10737983" cy="4816634"/>
          </a:xfrm>
          <a:prstGeom prst="rect">
            <a:avLst/>
          </a:prstGeom>
        </p:spPr>
        <p:txBody>
          <a:bodyPr/>
          <a:lstStyle>
            <a:lvl1pPr>
              <a:buClr>
                <a:srgbClr val="049BDF"/>
              </a:buClr>
              <a:defRPr sz="2500">
                <a:solidFill>
                  <a:schemeClr val="tx1"/>
                </a:solidFill>
              </a:defRPr>
            </a:lvl1pPr>
            <a:lvl2pPr>
              <a:buClr>
                <a:srgbClr val="049BDF"/>
              </a:buClr>
              <a:defRPr sz="2300">
                <a:solidFill>
                  <a:schemeClr val="tx1"/>
                </a:solidFill>
              </a:defRPr>
            </a:lvl2pPr>
            <a:lvl3pPr>
              <a:buClr>
                <a:srgbClr val="049BDF"/>
              </a:buClr>
              <a:defRPr sz="2100">
                <a:solidFill>
                  <a:schemeClr val="tx1"/>
                </a:solidFill>
              </a:defRPr>
            </a:lvl3pPr>
            <a:lvl4pPr>
              <a:buClr>
                <a:srgbClr val="049BD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49BDF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17" name="Title 23">
            <a:extLst>
              <a:ext uri="{FF2B5EF4-FFF2-40B4-BE49-F238E27FC236}">
                <a16:creationId xmlns:a16="http://schemas.microsoft.com/office/drawing/2014/main" id="{FB3E8F45-A578-4B4A-9D46-68E159F84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667" y="365125"/>
            <a:ext cx="8638714" cy="762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err="1"/>
              <a:t>Tekst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9909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1CFD95-8EA3-2647-9F7B-E8579AB5E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91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73EDEA-9085-C74C-9B1C-06ADB859166B}"/>
              </a:ext>
            </a:extLst>
          </p:cNvPr>
          <p:cNvSpPr/>
          <p:nvPr userDrawn="1"/>
        </p:nvSpPr>
        <p:spPr>
          <a:xfrm>
            <a:off x="0" y="2691"/>
            <a:ext cx="12192000" cy="6624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DD803DE-56E0-FD43-9108-34CD089BC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666" y="1360329"/>
            <a:ext cx="10737983" cy="4816634"/>
          </a:xfrm>
          <a:prstGeom prst="rect">
            <a:avLst/>
          </a:prstGeom>
        </p:spPr>
        <p:txBody>
          <a:bodyPr/>
          <a:lstStyle>
            <a:lvl1pPr>
              <a:buClr>
                <a:srgbClr val="049BDF"/>
              </a:buClr>
              <a:defRPr sz="2500">
                <a:solidFill>
                  <a:schemeClr val="tx1"/>
                </a:solidFill>
              </a:defRPr>
            </a:lvl1pPr>
            <a:lvl2pPr>
              <a:buClr>
                <a:srgbClr val="049BDF"/>
              </a:buClr>
              <a:defRPr sz="2300">
                <a:solidFill>
                  <a:schemeClr val="tx1"/>
                </a:solidFill>
              </a:defRPr>
            </a:lvl2pPr>
            <a:lvl3pPr>
              <a:buClr>
                <a:srgbClr val="049BDF"/>
              </a:buClr>
              <a:defRPr sz="2100">
                <a:solidFill>
                  <a:schemeClr val="tx1"/>
                </a:solidFill>
              </a:defRPr>
            </a:lvl3pPr>
            <a:lvl4pPr>
              <a:buClr>
                <a:srgbClr val="049BD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49BDF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18" name="Title 23">
            <a:extLst>
              <a:ext uri="{FF2B5EF4-FFF2-40B4-BE49-F238E27FC236}">
                <a16:creationId xmlns:a16="http://schemas.microsoft.com/office/drawing/2014/main" id="{FB3E8F45-A578-4B4A-9D46-68E159F84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667" y="365125"/>
            <a:ext cx="8638714" cy="762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err="1"/>
              <a:t>Tekst</a:t>
            </a:r>
            <a:endParaRPr lang="sr-Latn-R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0" y="541278"/>
            <a:ext cx="284005" cy="4136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7A073E-3BC0-0A4A-BC5E-E3F77E2E8D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13" y="521685"/>
            <a:ext cx="1395427" cy="44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4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2F9FF8-456D-3244-92DC-F2D2621F7A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91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773EDEA-9085-C74C-9B1C-06ADB859166B}"/>
              </a:ext>
            </a:extLst>
          </p:cNvPr>
          <p:cNvSpPr/>
          <p:nvPr userDrawn="1"/>
        </p:nvSpPr>
        <p:spPr>
          <a:xfrm>
            <a:off x="1912779" y="2691"/>
            <a:ext cx="102792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803DE-56E0-FD43-9108-34CD089BC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918" y="1360329"/>
            <a:ext cx="6368845" cy="4816634"/>
          </a:xfrm>
          <a:prstGeom prst="rect">
            <a:avLst/>
          </a:prstGeom>
        </p:spPr>
        <p:txBody>
          <a:bodyPr/>
          <a:lstStyle>
            <a:lvl1pPr>
              <a:buClr>
                <a:srgbClr val="049BDF"/>
              </a:buClr>
              <a:defRPr sz="2500">
                <a:solidFill>
                  <a:srgbClr val="102F71"/>
                </a:solidFill>
              </a:defRPr>
            </a:lvl1pPr>
            <a:lvl2pPr>
              <a:buClr>
                <a:srgbClr val="049BDF"/>
              </a:buClr>
              <a:defRPr sz="2300">
                <a:solidFill>
                  <a:srgbClr val="102F71"/>
                </a:solidFill>
              </a:defRPr>
            </a:lvl2pPr>
            <a:lvl3pPr>
              <a:buClr>
                <a:srgbClr val="049BDF"/>
              </a:buClr>
              <a:defRPr sz="2100">
                <a:solidFill>
                  <a:srgbClr val="102F71"/>
                </a:solidFill>
              </a:defRPr>
            </a:lvl3pPr>
            <a:lvl4pPr>
              <a:buClr>
                <a:srgbClr val="049BDF"/>
              </a:buClr>
              <a:defRPr>
                <a:solidFill>
                  <a:srgbClr val="102F71"/>
                </a:solidFill>
              </a:defRPr>
            </a:lvl4pPr>
            <a:lvl5pPr>
              <a:buClr>
                <a:srgbClr val="049BDF"/>
              </a:buClr>
              <a:defRPr sz="1600">
                <a:solidFill>
                  <a:srgbClr val="102F7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F762A1-B0AA-1F4D-AAFD-5E21BFCE5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265" y="465521"/>
            <a:ext cx="1368243" cy="13109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4688A3-CD9D-A341-A0FB-BCB5F09114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510" y="6361491"/>
            <a:ext cx="951752" cy="97338"/>
          </a:xfrm>
          <a:prstGeom prst="rect">
            <a:avLst/>
          </a:prstGeom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FB3E8F45-A578-4B4A-9D46-68E159F84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Tekst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669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5BE8CD-00AD-1743-AD8A-B5D0CDD8E93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2691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2313D4-A9B4-C949-A97F-52ED4BD54BA2}"/>
              </a:ext>
            </a:extLst>
          </p:cNvPr>
          <p:cNvSpPr/>
          <p:nvPr userDrawn="1"/>
        </p:nvSpPr>
        <p:spPr>
          <a:xfrm>
            <a:off x="1912779" y="2691"/>
            <a:ext cx="102792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1C542C3E-AA1A-9A4C-81A0-E0A6B67B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086" y="365125"/>
            <a:ext cx="8638713" cy="81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Tekst</a:t>
            </a:r>
            <a:endParaRPr lang="sr-Latn-R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237C02-47A8-344A-8AE5-A8AC51FD908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72265" y="465521"/>
            <a:ext cx="1368243" cy="1310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1255CF-DB5A-214A-9B7D-14CC8A07CE7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80510" y="6361491"/>
            <a:ext cx="951752" cy="97338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5FBE551-EEC7-6249-9C86-C9A0F4461D1E}"/>
              </a:ext>
            </a:extLst>
          </p:cNvPr>
          <p:cNvSpPr txBox="1">
            <a:spLocks/>
          </p:cNvSpPr>
          <p:nvPr userDrawn="1"/>
        </p:nvSpPr>
        <p:spPr>
          <a:xfrm>
            <a:off x="2724918" y="1360329"/>
            <a:ext cx="6368845" cy="48166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9CDE"/>
              </a:buClr>
              <a:buFont typeface="Arial" panose="020B0604020202020204" pitchFamily="34" charset="0"/>
              <a:buChar char="•"/>
              <a:defRPr sz="2100" kern="1200">
                <a:solidFill>
                  <a:srgbClr val="102F7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9CDE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02F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49BDF"/>
              </a:buClr>
            </a:pPr>
            <a:r>
              <a:rPr lang="en-US" sz="2500" dirty="0">
                <a:solidFill>
                  <a:srgbClr val="102F71"/>
                </a:solidFill>
              </a:rPr>
              <a:t>Edit Master text styles</a:t>
            </a:r>
          </a:p>
          <a:p>
            <a:pPr lvl="1">
              <a:buClr>
                <a:srgbClr val="049BDF"/>
              </a:buClr>
            </a:pPr>
            <a:r>
              <a:rPr lang="en-US" sz="2300" dirty="0">
                <a:solidFill>
                  <a:srgbClr val="102F71"/>
                </a:solidFill>
              </a:rPr>
              <a:t>Second level</a:t>
            </a:r>
          </a:p>
          <a:p>
            <a:pPr lvl="2">
              <a:buClr>
                <a:srgbClr val="049BDF"/>
              </a:buClr>
            </a:pPr>
            <a:r>
              <a:rPr lang="en-US" sz="2100" dirty="0">
                <a:solidFill>
                  <a:srgbClr val="102F71"/>
                </a:solidFill>
              </a:rPr>
              <a:t>Third level</a:t>
            </a:r>
          </a:p>
          <a:p>
            <a:pPr lvl="3">
              <a:buClr>
                <a:srgbClr val="049BDF"/>
              </a:buClr>
            </a:pPr>
            <a:r>
              <a:rPr lang="en-US" dirty="0">
                <a:solidFill>
                  <a:srgbClr val="102F71"/>
                </a:solidFill>
              </a:rPr>
              <a:t>Fourth level</a:t>
            </a:r>
          </a:p>
          <a:p>
            <a:pPr lvl="4">
              <a:buClr>
                <a:srgbClr val="049BDF"/>
              </a:buClr>
            </a:pPr>
            <a:r>
              <a:rPr lang="en-US" dirty="0">
                <a:solidFill>
                  <a:srgbClr val="102F71"/>
                </a:solidFill>
              </a:rPr>
              <a:t>Fifth level</a:t>
            </a:r>
            <a:endParaRPr lang="hr-HR" dirty="0">
              <a:solidFill>
                <a:srgbClr val="102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4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50" r:id="rId3"/>
    <p:sldLayoutId id="2147483664" r:id="rId4"/>
    <p:sldLayoutId id="2147483661" r:id="rId5"/>
    <p:sldLayoutId id="2147483668" r:id="rId6"/>
    <p:sldLayoutId id="2147483669" r:id="rId7"/>
    <p:sldLayoutId id="2147483671" r:id="rId8"/>
    <p:sldLayoutId id="2147483663" r:id="rId9"/>
    <p:sldLayoutId id="2147483649" r:id="rId10"/>
    <p:sldLayoutId id="2147483672" r:id="rId11"/>
    <p:sldLayoutId id="2147483665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02F7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9CDE"/>
        </a:buClr>
        <a:buFont typeface="Arial" panose="020B0604020202020204" pitchFamily="34" charset="0"/>
        <a:buChar char="•"/>
        <a:defRPr sz="2100" kern="1200">
          <a:solidFill>
            <a:srgbClr val="102F7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9CDE"/>
        </a:buClr>
        <a:buFont typeface="Arial" panose="020B0604020202020204" pitchFamily="34" charset="0"/>
        <a:buChar char="•"/>
        <a:defRPr sz="1800" kern="1200">
          <a:solidFill>
            <a:srgbClr val="102F7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8BAD5B1-FB2D-344A-B462-69CC03AE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sr-Latn-R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EB049BB-AD9A-3A48-BC98-59315036E0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15086" y="1360329"/>
            <a:ext cx="6368845" cy="4816634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FFFF3-5915-124C-A1C4-F8E37AB1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18EE95-7744-924B-B53D-12B23280A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366" y="1371956"/>
            <a:ext cx="3383268" cy="3241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57FEB7-94FE-9D4D-8F5A-EA2539DE2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367" y="5381285"/>
            <a:ext cx="1595217" cy="1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1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009CDE"/>
              </a:buClr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Tekst 1</a:t>
            </a:r>
          </a:p>
          <a:p>
            <a:pPr marL="285750" indent="-285750">
              <a:buClr>
                <a:srgbClr val="009CDE"/>
              </a:buClr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Tekst 2</a:t>
            </a:r>
          </a:p>
          <a:p>
            <a:pPr marL="742950" lvl="1" indent="-285750">
              <a:buClr>
                <a:srgbClr val="009CDE"/>
              </a:buClr>
            </a:pPr>
            <a:r>
              <a:rPr lang="hr-HR" sz="2100" dirty="0">
                <a:latin typeface="Calibri" panose="020F0502020204030204" pitchFamily="34" charset="0"/>
                <a:cs typeface="Calibri" panose="020F0502020204030204" pitchFamily="34" charset="0"/>
              </a:rPr>
              <a:t>Tekst 2a</a:t>
            </a:r>
          </a:p>
          <a:p>
            <a:pPr marL="742950" lvl="1" indent="-285750">
              <a:buClr>
                <a:srgbClr val="009CDE"/>
              </a:buClr>
            </a:pPr>
            <a:r>
              <a:rPr lang="hr-HR" sz="2100" dirty="0">
                <a:latin typeface="Calibri" panose="020F0502020204030204" pitchFamily="34" charset="0"/>
                <a:cs typeface="Calibri" panose="020F0502020204030204" pitchFamily="34" charset="0"/>
              </a:rPr>
              <a:t>Tekst 2b</a:t>
            </a:r>
          </a:p>
          <a:p>
            <a:pPr marL="285750" indent="-285750">
              <a:buClr>
                <a:srgbClr val="009CDE"/>
              </a:buClr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Tekst 3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Tekst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652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5330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009CDE"/>
              </a:buClr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Tekst 1</a:t>
            </a:r>
          </a:p>
          <a:p>
            <a:pPr marL="285750" indent="-285750">
              <a:buClr>
                <a:srgbClr val="009CDE"/>
              </a:buClr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Tekst 2</a:t>
            </a:r>
          </a:p>
          <a:p>
            <a:pPr marL="742950" lvl="1" indent="-285750">
              <a:buClr>
                <a:srgbClr val="009CDE"/>
              </a:buClr>
            </a:pPr>
            <a:r>
              <a:rPr lang="hr-HR" sz="2100" dirty="0">
                <a:latin typeface="Calibri" panose="020F0502020204030204" pitchFamily="34" charset="0"/>
                <a:cs typeface="Calibri" panose="020F0502020204030204" pitchFamily="34" charset="0"/>
              </a:rPr>
              <a:t>Tekst 2a</a:t>
            </a:r>
          </a:p>
          <a:p>
            <a:pPr marL="742950" lvl="1" indent="-285750">
              <a:buClr>
                <a:srgbClr val="009CDE"/>
              </a:buClr>
            </a:pPr>
            <a:r>
              <a:rPr lang="hr-HR" sz="2100" dirty="0">
                <a:latin typeface="Calibri" panose="020F0502020204030204" pitchFamily="34" charset="0"/>
                <a:cs typeface="Calibri" panose="020F0502020204030204" pitchFamily="34" charset="0"/>
              </a:rPr>
              <a:t>Tekst 2b</a:t>
            </a:r>
          </a:p>
          <a:p>
            <a:pPr marL="285750" indent="-285750">
              <a:buClr>
                <a:srgbClr val="009CDE"/>
              </a:buClr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Tekst 3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Tekst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9185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071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009CDE"/>
              </a:buClr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Tekst 1</a:t>
            </a:r>
          </a:p>
          <a:p>
            <a:pPr marL="285750" indent="-285750">
              <a:buClr>
                <a:srgbClr val="009CDE"/>
              </a:buClr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Tekst 2</a:t>
            </a:r>
          </a:p>
          <a:p>
            <a:pPr marL="742950" lvl="1" indent="-285750">
              <a:buClr>
                <a:srgbClr val="009CDE"/>
              </a:buClr>
            </a:pPr>
            <a:r>
              <a:rPr lang="hr-HR" sz="2100" dirty="0">
                <a:latin typeface="Calibri" panose="020F0502020204030204" pitchFamily="34" charset="0"/>
                <a:cs typeface="Calibri" panose="020F0502020204030204" pitchFamily="34" charset="0"/>
              </a:rPr>
              <a:t>Tekst 2a</a:t>
            </a:r>
          </a:p>
          <a:p>
            <a:pPr marL="742950" lvl="1" indent="-285750">
              <a:buClr>
                <a:srgbClr val="009CDE"/>
              </a:buClr>
            </a:pPr>
            <a:r>
              <a:rPr lang="hr-HR" sz="2100" dirty="0">
                <a:latin typeface="Calibri" panose="020F0502020204030204" pitchFamily="34" charset="0"/>
                <a:cs typeface="Calibri" panose="020F0502020204030204" pitchFamily="34" charset="0"/>
              </a:rPr>
              <a:t>Tekst 2b</a:t>
            </a:r>
          </a:p>
          <a:p>
            <a:pPr marL="285750" indent="-285750">
              <a:buClr>
                <a:srgbClr val="009CDE"/>
              </a:buClr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Tekst 3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Tekst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5017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9264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009CDE"/>
              </a:buClr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Tekst 1</a:t>
            </a:r>
          </a:p>
          <a:p>
            <a:pPr marL="285750" indent="-285750">
              <a:buClr>
                <a:srgbClr val="009CDE"/>
              </a:buClr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Tekst 2</a:t>
            </a:r>
          </a:p>
          <a:p>
            <a:pPr marL="742950" lvl="1" indent="-285750">
              <a:buClr>
                <a:srgbClr val="009CDE"/>
              </a:buClr>
            </a:pPr>
            <a:r>
              <a:rPr lang="hr-HR" sz="2100" dirty="0">
                <a:latin typeface="Calibri" panose="020F0502020204030204" pitchFamily="34" charset="0"/>
                <a:cs typeface="Calibri" panose="020F0502020204030204" pitchFamily="34" charset="0"/>
              </a:rPr>
              <a:t>Tekst 2a</a:t>
            </a:r>
          </a:p>
          <a:p>
            <a:pPr marL="742950" lvl="1" indent="-285750">
              <a:buClr>
                <a:srgbClr val="009CDE"/>
              </a:buClr>
            </a:pPr>
            <a:r>
              <a:rPr lang="hr-HR" sz="2100" dirty="0">
                <a:latin typeface="Calibri" panose="020F0502020204030204" pitchFamily="34" charset="0"/>
                <a:cs typeface="Calibri" panose="020F0502020204030204" pitchFamily="34" charset="0"/>
              </a:rPr>
              <a:t>Tekst 2b</a:t>
            </a:r>
          </a:p>
          <a:p>
            <a:pPr marL="285750" indent="-285750">
              <a:buClr>
                <a:srgbClr val="009CDE"/>
              </a:buClr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Tekst 3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Tekst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725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Naslov </a:t>
            </a:r>
            <a:br>
              <a:rPr lang="hr-HR" dirty="0"/>
            </a:br>
            <a:r>
              <a:rPr lang="hr-HR" dirty="0"/>
              <a:t>podpoglavlja</a:t>
            </a:r>
          </a:p>
        </p:txBody>
      </p:sp>
    </p:spTree>
    <p:extLst>
      <p:ext uri="{BB962C8B-B14F-4D97-AF65-F5344CB8AC3E}">
        <p14:creationId xmlns:p14="http://schemas.microsoft.com/office/powerpoint/2010/main" val="1054999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C9C3-5B67-2D41-A132-5D8E887839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28014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102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8E7E3F-0A5B-6A4D-8FFB-32653D02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sr-Latn-R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7E7DE6C-AECB-334A-90D4-8561A7FB9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15086" y="1360329"/>
            <a:ext cx="6368845" cy="4816634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FFFF3-5915-124C-A1C4-F8E37AB1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074BF3-4AFC-F342-9801-0EEC0AAF5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65" y="465521"/>
            <a:ext cx="1368243" cy="1310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AFB44B-970A-C24A-A78B-398575FB8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10" y="6361491"/>
            <a:ext cx="951752" cy="973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0FC114-B59E-C547-8573-1F79143D94E3}"/>
              </a:ext>
            </a:extLst>
          </p:cNvPr>
          <p:cNvSpPr txBox="1"/>
          <p:nvPr/>
        </p:nvSpPr>
        <p:spPr>
          <a:xfrm>
            <a:off x="3225897" y="2511647"/>
            <a:ext cx="5469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naslova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67051-B12A-0B44-A30E-AF387008604D}"/>
              </a:ext>
            </a:extLst>
          </p:cNvPr>
          <p:cNvSpPr txBox="1"/>
          <p:nvPr/>
        </p:nvSpPr>
        <p:spPr>
          <a:xfrm>
            <a:off x="3225897" y="3564675"/>
            <a:ext cx="54694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podnaslova</a:t>
            </a:r>
          </a:p>
        </p:txBody>
      </p:sp>
    </p:spTree>
    <p:extLst>
      <p:ext uri="{BB962C8B-B14F-4D97-AF65-F5344CB8AC3E}">
        <p14:creationId xmlns:p14="http://schemas.microsoft.com/office/powerpoint/2010/main" val="3949126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Naslov podpoglavlja</a:t>
            </a:r>
          </a:p>
        </p:txBody>
      </p:sp>
    </p:spTree>
    <p:extLst>
      <p:ext uri="{BB962C8B-B14F-4D97-AF65-F5344CB8AC3E}">
        <p14:creationId xmlns:p14="http://schemas.microsoft.com/office/powerpoint/2010/main" val="2294460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A12F-0C17-784E-B53C-A38AE63CA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9E7B6-735B-0145-A54C-AB193D7240E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41522" y="3602038"/>
            <a:ext cx="7826477" cy="1655762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FFFF3-5915-124C-A1C4-F8E37AB1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5B2032-EEE5-FA4E-9877-4866E7F764A1}"/>
              </a:ext>
            </a:extLst>
          </p:cNvPr>
          <p:cNvSpPr/>
          <p:nvPr/>
        </p:nvSpPr>
        <p:spPr>
          <a:xfrm>
            <a:off x="1912779" y="2691"/>
            <a:ext cx="102792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8A0AFF-6264-2A40-BB34-FC22F5FEFC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8" t="22266" r="-3" b="40218"/>
          <a:stretch/>
        </p:blipFill>
        <p:spPr>
          <a:xfrm>
            <a:off x="1912776" y="4143257"/>
            <a:ext cx="10279553" cy="27147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938F21-4651-FA44-9807-EC33ABE5844A}"/>
              </a:ext>
            </a:extLst>
          </p:cNvPr>
          <p:cNvSpPr txBox="1"/>
          <p:nvPr/>
        </p:nvSpPr>
        <p:spPr>
          <a:xfrm>
            <a:off x="2710143" y="1987628"/>
            <a:ext cx="230013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>
                <a:solidFill>
                  <a:srgbClr val="102F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Adresa</a:t>
            </a:r>
          </a:p>
          <a:p>
            <a:endParaRPr lang="hr-HR" sz="1200" dirty="0">
              <a:solidFill>
                <a:srgbClr val="192E5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solidFill>
                  <a:srgbClr val="192E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Radmile </a:t>
            </a:r>
            <a:r>
              <a:rPr lang="hr-HR" dirty="0" err="1">
                <a:solidFill>
                  <a:srgbClr val="192E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Matejčić</a:t>
            </a:r>
            <a:r>
              <a:rPr lang="hr-HR" dirty="0">
                <a:solidFill>
                  <a:srgbClr val="192E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</a:t>
            </a:r>
          </a:p>
          <a:p>
            <a:r>
              <a:rPr lang="hr-HR" dirty="0">
                <a:solidFill>
                  <a:srgbClr val="192E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51000 Rijeka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44335-EA5B-6A41-A501-34B856582FB4}"/>
              </a:ext>
            </a:extLst>
          </p:cNvPr>
          <p:cNvSpPr txBox="1"/>
          <p:nvPr/>
        </p:nvSpPr>
        <p:spPr>
          <a:xfrm>
            <a:off x="5308722" y="1987628"/>
            <a:ext cx="23001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>
                <a:solidFill>
                  <a:srgbClr val="102F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Telefon</a:t>
            </a:r>
          </a:p>
          <a:p>
            <a:endParaRPr lang="hr-HR" sz="1200" dirty="0">
              <a:solidFill>
                <a:srgbClr val="102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solidFill>
                  <a:srgbClr val="102F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051/584-700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38747-045F-2148-BEAC-7A89C2EE8200}"/>
              </a:ext>
            </a:extLst>
          </p:cNvPr>
          <p:cNvSpPr txBox="1"/>
          <p:nvPr/>
        </p:nvSpPr>
        <p:spPr>
          <a:xfrm>
            <a:off x="7304770" y="1987628"/>
            <a:ext cx="23001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>
                <a:solidFill>
                  <a:srgbClr val="102F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</a:p>
          <a:p>
            <a:endParaRPr lang="hr-HR" sz="1200" dirty="0">
              <a:solidFill>
                <a:srgbClr val="102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err="1">
                <a:solidFill>
                  <a:srgbClr val="102F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ured@inf.uniri.hr</a:t>
            </a:r>
            <a:endParaRPr lang="hr-HR" dirty="0">
              <a:solidFill>
                <a:srgbClr val="102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3B78E0-4DBE-1A4E-B414-83C01C4DFC6C}"/>
              </a:ext>
            </a:extLst>
          </p:cNvPr>
          <p:cNvSpPr txBox="1"/>
          <p:nvPr/>
        </p:nvSpPr>
        <p:spPr>
          <a:xfrm>
            <a:off x="9688887" y="1987628"/>
            <a:ext cx="25301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>
                <a:solidFill>
                  <a:srgbClr val="102F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endParaRPr lang="hr-HR" sz="1200" dirty="0">
              <a:solidFill>
                <a:srgbClr val="102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err="1">
                <a:solidFill>
                  <a:srgbClr val="102F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www.inf.uniri.hr</a:t>
            </a:r>
            <a:endParaRPr lang="hr-HR" dirty="0">
              <a:solidFill>
                <a:srgbClr val="102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628FC6-67A9-2549-98B0-FD45C9758CFD}"/>
              </a:ext>
            </a:extLst>
          </p:cNvPr>
          <p:cNvSpPr txBox="1"/>
          <p:nvPr/>
        </p:nvSpPr>
        <p:spPr>
          <a:xfrm>
            <a:off x="2710143" y="941186"/>
            <a:ext cx="5469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102F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Kontaktirajte nas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8248513-91BB-9543-BD9B-F02FAB73D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65" y="465521"/>
            <a:ext cx="1368243" cy="131099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F49E3DF-0F57-D44D-B166-DA4816BCC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10" y="6361491"/>
            <a:ext cx="951752" cy="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08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FB885A-3DFD-F04C-9CFA-85B93BC08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052695-6855-B445-9E0D-28CDDCE9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BA181-470A-064C-9CA1-F2B0D00E9E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071677-A053-384D-9368-B568C545D98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5D4AD8-411C-4E49-9C82-0AC71C9066A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F8EFD0-197D-BC4F-BDAF-13FB8CAF5A8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69523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A12F-0C17-784E-B53C-A38AE63CA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9E7B6-735B-0145-A54C-AB193D7240E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41522" y="3602038"/>
            <a:ext cx="7826477" cy="1655762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FFFF3-5915-124C-A1C4-F8E37AB1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D82A21-24D8-9F4B-BE94-E98CD54430AD}"/>
              </a:ext>
            </a:extLst>
          </p:cNvPr>
          <p:cNvSpPr txBox="1"/>
          <p:nvPr/>
        </p:nvSpPr>
        <p:spPr>
          <a:xfrm>
            <a:off x="6654758" y="2998112"/>
            <a:ext cx="54694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Hvala na pažnji!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A71BC-88EB-2D4E-86DD-AB4199BBC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59" y="2097394"/>
            <a:ext cx="2787167" cy="2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61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2ACD-34E3-7549-8564-834D7545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759" y="3044069"/>
            <a:ext cx="5116328" cy="815817"/>
          </a:xfrm>
        </p:spPr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6889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6A2E-CE51-2A47-A4E6-1ED485EB55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75345-244D-4247-BA54-15A497D3D3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9710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A12F-0C17-784E-B53C-A38AE63CA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9E7B6-735B-0145-A54C-AB193D7240E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41522" y="3602038"/>
            <a:ext cx="7826477" cy="1655762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FFFF3-5915-124C-A1C4-F8E37AB1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5B2032-EEE5-FA4E-9877-4866E7F764A1}"/>
              </a:ext>
            </a:extLst>
          </p:cNvPr>
          <p:cNvSpPr/>
          <p:nvPr/>
        </p:nvSpPr>
        <p:spPr>
          <a:xfrm>
            <a:off x="1912779" y="2691"/>
            <a:ext cx="102792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9BF25C6-06FB-B348-9B4E-490D4F764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776" y="0"/>
            <a:ext cx="3286884" cy="6858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91FF943-8B58-044D-A4BF-7C6EE8DCAA9D}"/>
              </a:ext>
            </a:extLst>
          </p:cNvPr>
          <p:cNvSpPr txBox="1"/>
          <p:nvPr/>
        </p:nvSpPr>
        <p:spPr>
          <a:xfrm>
            <a:off x="5979259" y="1408264"/>
            <a:ext cx="5469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102F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nama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BE1718-81A6-8B4F-9DFA-66DCCDEC5177}"/>
              </a:ext>
            </a:extLst>
          </p:cNvPr>
          <p:cNvSpPr txBox="1"/>
          <p:nvPr/>
        </p:nvSpPr>
        <p:spPr>
          <a:xfrm>
            <a:off x="5979259" y="2395480"/>
            <a:ext cx="546940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risus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aliquet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odio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nunc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varius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morbi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pharetra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aliquet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semper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potenti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Venenatis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egestas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dui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hr-HR" sz="2100" dirty="0">
              <a:solidFill>
                <a:srgbClr val="102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faucibus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vivamus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Morbi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elementum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tellus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sit. Urna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cursus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aliquet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placerat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fermentum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fames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morbi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100" dirty="0" err="1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r>
              <a:rPr lang="hr-HR" sz="2100" dirty="0">
                <a:solidFill>
                  <a:srgbClr val="102F7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sz="2100" dirty="0">
              <a:solidFill>
                <a:srgbClr val="102F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643E57B-E077-B04D-8C38-EA6FD4EC7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65" y="465521"/>
            <a:ext cx="1368243" cy="13109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E8B274-3545-924D-8621-F84473220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10" y="6361491"/>
            <a:ext cx="951752" cy="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02F1FD-83B7-E14B-8A6A-6A12B6C5D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C17929-9F6B-CD4E-B11B-966BDC971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6587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50D1EF-A936-C447-9D02-E6A57E74B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038D0B-4345-5644-82E1-151036DD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88C39F-FE00-6B4B-997D-C79C371A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7052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A12F-0C17-784E-B53C-A38AE63CA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9E7B6-735B-0145-A54C-AB193D7240E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41522" y="3602038"/>
            <a:ext cx="7826477" cy="1655762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FFFF3-5915-124C-A1C4-F8E37AB1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5B2032-EEE5-FA4E-9877-4866E7F764A1}"/>
              </a:ext>
            </a:extLst>
          </p:cNvPr>
          <p:cNvSpPr/>
          <p:nvPr/>
        </p:nvSpPr>
        <p:spPr>
          <a:xfrm>
            <a:off x="1912779" y="2691"/>
            <a:ext cx="102792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643E57B-E077-B04D-8C38-EA6FD4EC7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65" y="465521"/>
            <a:ext cx="1368243" cy="13109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E8B274-3545-924D-8621-F84473220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10" y="6361491"/>
            <a:ext cx="951752" cy="97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6B4740-D83B-F34F-939B-4BD257612018}"/>
              </a:ext>
            </a:extLst>
          </p:cNvPr>
          <p:cNvSpPr txBox="1"/>
          <p:nvPr/>
        </p:nvSpPr>
        <p:spPr>
          <a:xfrm>
            <a:off x="2667099" y="394157"/>
            <a:ext cx="5469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102F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375246-8E4D-7247-9EE5-AC682863D3CD}"/>
              </a:ext>
            </a:extLst>
          </p:cNvPr>
          <p:cNvSpPr txBox="1"/>
          <p:nvPr/>
        </p:nvSpPr>
        <p:spPr>
          <a:xfrm>
            <a:off x="2667099" y="1360329"/>
            <a:ext cx="546940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CDE"/>
              </a:buCl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rgbClr val="102F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1</a:t>
            </a:r>
          </a:p>
          <a:p>
            <a:pPr marL="285750" indent="-285750">
              <a:buClr>
                <a:srgbClr val="009CDE"/>
              </a:buCl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rgbClr val="102F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2</a:t>
            </a:r>
          </a:p>
          <a:p>
            <a:pPr marL="742950" lvl="1" indent="-285750">
              <a:buClr>
                <a:srgbClr val="009CDE"/>
              </a:buClr>
              <a:buFont typeface="Arial" panose="020B0604020202020204" pitchFamily="34" charset="0"/>
              <a:buChar char="•"/>
            </a:pPr>
            <a:r>
              <a:rPr lang="hr-HR" sz="2100" dirty="0">
                <a:solidFill>
                  <a:srgbClr val="102F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2a</a:t>
            </a:r>
          </a:p>
          <a:p>
            <a:pPr marL="742950" lvl="1" indent="-285750">
              <a:buClr>
                <a:srgbClr val="009CDE"/>
              </a:buClr>
              <a:buFont typeface="Arial" panose="020B0604020202020204" pitchFamily="34" charset="0"/>
              <a:buChar char="•"/>
            </a:pPr>
            <a:r>
              <a:rPr lang="hr-HR" sz="2100" dirty="0">
                <a:solidFill>
                  <a:srgbClr val="102F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2b</a:t>
            </a:r>
          </a:p>
          <a:p>
            <a:pPr marL="285750" indent="-285750">
              <a:buClr>
                <a:srgbClr val="009CDE"/>
              </a:buCl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rgbClr val="102F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3</a:t>
            </a:r>
          </a:p>
        </p:txBody>
      </p:sp>
    </p:spTree>
    <p:extLst>
      <p:ext uri="{BB962C8B-B14F-4D97-AF65-F5344CB8AC3E}">
        <p14:creationId xmlns:p14="http://schemas.microsoft.com/office/powerpoint/2010/main" val="324239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FF657B-F92F-8C46-859A-B96C4E10D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0CE956-53D3-C744-81DF-B6C42D0D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218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196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DIT PPT compress" id="{5F489E24-EBA3-C24A-BDCF-04E0E7F7BA76}" vid="{219001EA-4F8B-9D43-AC1E-F45CF657718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2D6FA9067C441A8C1501378029E44" ma:contentTypeVersion="18" ma:contentTypeDescription="Create a new document." ma:contentTypeScope="" ma:versionID="ce77ee09fefca5ebff08ef408cda7bb7">
  <xsd:schema xmlns:xsd="http://www.w3.org/2001/XMLSchema" xmlns:xs="http://www.w3.org/2001/XMLSchema" xmlns:p="http://schemas.microsoft.com/office/2006/metadata/properties" xmlns:ns2="1eb5d2b1-24bc-4c1a-a2ef-cd624ea337c9" xmlns:ns3="07cfa6a3-cdf1-4dff-a883-5c1993ac9ed6" targetNamespace="http://schemas.microsoft.com/office/2006/metadata/properties" ma:root="true" ma:fieldsID="b8c1ad245d25dc815f8837241d758479" ns2:_="" ns3:_="">
    <xsd:import namespace="1eb5d2b1-24bc-4c1a-a2ef-cd624ea337c9"/>
    <xsd:import namespace="07cfa6a3-cdf1-4dff-a883-5c1993ac9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5d2b1-24bc-4c1a-a2ef-cd624ea337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f066e4-20f1-4365-b709-2cd703fcea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fa6a3-cdf1-4dff-a883-5c1993ac9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9fe2ad-98b2-4851-88a4-8ca299512771}" ma:internalName="TaxCatchAll" ma:showField="CatchAllData" ma:web="07cfa6a3-cdf1-4dff-a883-5c1993ac9e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cfa6a3-cdf1-4dff-a883-5c1993ac9ed6" xsi:nil="true"/>
    <lcf76f155ced4ddcb4097134ff3c332f xmlns="1eb5d2b1-24bc-4c1a-a2ef-cd624ea337c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F40A78-47BF-4F48-8E40-8F7F2CAF5DC7}"/>
</file>

<file path=customXml/itemProps2.xml><?xml version="1.0" encoding="utf-8"?>
<ds:datastoreItem xmlns:ds="http://schemas.openxmlformats.org/officeDocument/2006/customXml" ds:itemID="{30D7172C-A2F5-45AF-B27E-B5CA039B69DD}"/>
</file>

<file path=customXml/itemProps3.xml><?xml version="1.0" encoding="utf-8"?>
<ds:datastoreItem xmlns:ds="http://schemas.openxmlformats.org/officeDocument/2006/customXml" ds:itemID="{BD029AB6-E3ED-4D38-A1FF-13F4096F1D1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149</Words>
  <Application>Microsoft Office PowerPoint</Application>
  <PresentationFormat>Widescreen</PresentationFormat>
  <Paragraphs>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Volte 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Tekst</vt:lpstr>
      <vt:lpstr>PowerPoint Presentation</vt:lpstr>
      <vt:lpstr>Tekst</vt:lpstr>
      <vt:lpstr>PowerPoint Presentation</vt:lpstr>
      <vt:lpstr>Tekst</vt:lpstr>
      <vt:lpstr>PowerPoint Presentation</vt:lpstr>
      <vt:lpstr>Tekst</vt:lpstr>
      <vt:lpstr>Naslov  podpoglavlja</vt:lpstr>
      <vt:lpstr>PowerPoint Presentation</vt:lpstr>
      <vt:lpstr>PowerPoint Presentation</vt:lpstr>
      <vt:lpstr>Naslov podpoglavlja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Ines Mržljak</cp:lastModifiedBy>
  <cp:revision>36</cp:revision>
  <dcterms:created xsi:type="dcterms:W3CDTF">2024-04-16T09:29:08Z</dcterms:created>
  <dcterms:modified xsi:type="dcterms:W3CDTF">2024-04-30T14:54:33Z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0x0101007002D6FA9067C441A8C1501378029E44</vt:lpwstr>
  </property>
</Properties>
</file>